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314E363-E936-4ED5-A5F4-DAF8BE5D26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C990A078-A35C-4CB9-8EF6-409836D99D4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B85DA10-EB7D-435A-93B9-BDF3D04F4F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E61CD0-23A4-409C-A4E9-BFFE404C45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0D93DF7-7361-48A7-BB39-FC8B6C8AE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50692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DA5A91-CB34-43AF-A86D-ADBBDC5711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B8D70B4B-437E-4EDB-B5C0-CD32EE6FCA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2471494-F867-49B1-84B0-8589EF5F78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FE74CF1-C83E-4B45-BCE4-4E1856E4EF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49D6EF9-C80C-4C4F-92C7-BA90194B3E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77059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569B6F8-E144-42F6-8419-9DF1CABF4D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CE260CC-D300-4062-B129-D8F07BA524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AA25EC5-28B7-4261-9782-7088B28479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4E4D0BB-7612-4B0E-9C1B-2E53822C4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4549131-0F63-4BBE-A6DE-73C357634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79784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C0D8A31-6291-4582-BC32-667B1711C7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D1DFEE-76B1-4ADF-B89B-C97EBE92B5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7A083AA-02A9-4D1D-9AEB-F6DA477454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0D71C09-4048-487A-947D-2E8C0A7DE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5DAD7F6-8411-44F3-AADF-94E2DBE2B5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9889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0B11E8-567F-4490-BA59-600C9C15D0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E17B035-4082-490D-99A0-856A3533EE4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6056BF-6677-4B67-97B8-36F6EC5B57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3EFD8EF-CD08-46B5-BE7C-0A94946AF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AAD09E-728A-4F44-8178-1ED488B09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839310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35CB120-1300-4187-848D-0B8F5436AB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BD92761-2A9E-47AE-8B0F-9D0F0EF869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B2D8938-CB33-46D6-AA7E-0CB2F3E9E8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5C2323D-6D4D-4E54-BC5F-585D334476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3592D7B-B1A9-4812-9E88-2BFB71553D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AB6CEF7-2C56-40DD-A13F-DF206723F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791893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8A4599-87E8-4803-BC7A-98558B5758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B64C9E87-F61D-4976-A344-CE02CE558D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CA29FED-1118-4C98-9687-B9D11AAD3F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59A6E33-AF05-455E-AEF7-B685CE7B463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3994BC83-8C3D-4889-85C9-7FAD14244A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A0A2594-8B2B-4A40-B823-F361C51865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F4462241-00A5-4789-A895-C313CE8F9F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C1DB280-7C4B-4E3E-BAA2-E15ADECA97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330016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8C44E4-631C-460F-A316-01D57E83BD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27DCB71F-F989-458C-A6F2-082D1EACBC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C6ECA7B-C420-4D59-A3E1-274BC86EAF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C6E228D9-A6E3-4DB8-BD2C-3E9750996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71718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9E69763-B56E-49FF-A3A6-6C3A3E01B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C89F77D0-BCBF-47BA-BA62-FB11A6187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F57EE69-F70D-4812-AAC8-8672E140D2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83799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EB57C0D-4FE9-43CF-B716-36E9CB994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1320262-B17E-4717-961E-0CF6F959E9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ADDEB08-4BB4-43C2-92B5-5DD563AEDD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1873033-FB96-4450-AA0F-BF85542D26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0763D22-2A89-4F21-9A49-95C0EA092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A26A155F-A533-44D9-9543-0736C4D2B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30936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65EDDF-4C45-4F40-BA0A-D91DC00466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71B5345E-C575-4E75-B95F-A0978E2108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7E66F17-AB1F-4717-8337-3B6357D13FC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927AF0D-6493-4C29-B143-E1DC6F444A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20E1077-70F0-4FB1-BB8F-59E2F7E95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38E6343-3009-4EAB-AEE6-90C6C8018D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093874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2F2B77E7-9741-4596-81FE-F551BDFDFE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3B5111-8491-4F0D-9884-F13DD1E22D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A49DD43-B326-4579-8937-A562D79837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D7B56-5191-4BE6-95F7-32C129D07DA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D2D7E2D-A2E6-4E67-85B4-13F771AC7B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2D0D588-0AC5-470B-815C-D388D3A31C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950A9E-D363-4CE4-9708-BE267403FF1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471910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A9089128-BB32-4A90-8AE9-F2C56A150141}"/>
              </a:ext>
            </a:extLst>
          </p:cNvPr>
          <p:cNvSpPr txBox="1"/>
          <p:nvPr/>
        </p:nvSpPr>
        <p:spPr>
          <a:xfrm>
            <a:off x="3048699" y="314398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0976E476-072E-4625-B6EB-5E9BCA8DA4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287958"/>
              </p:ext>
            </p:extLst>
          </p:nvPr>
        </p:nvGraphicFramePr>
        <p:xfrm>
          <a:off x="1972974" y="1747420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E143F8B3-F148-4AE9-8C0E-9991BE41DF64}"/>
              </a:ext>
            </a:extLst>
          </p:cNvPr>
          <p:cNvSpPr txBox="1"/>
          <p:nvPr/>
        </p:nvSpPr>
        <p:spPr>
          <a:xfrm>
            <a:off x="8363824" y="1073791"/>
            <a:ext cx="17029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2ºB</a:t>
            </a:r>
          </a:p>
        </p:txBody>
      </p:sp>
    </p:spTree>
    <p:extLst>
      <p:ext uri="{BB962C8B-B14F-4D97-AF65-F5344CB8AC3E}">
        <p14:creationId xmlns:p14="http://schemas.microsoft.com/office/powerpoint/2010/main" val="159834578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61</Words>
  <Application>Microsoft Office PowerPoint</Application>
  <PresentationFormat>Panorámica</PresentationFormat>
  <Paragraphs>54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2021-03-10T10:58:47Z</dcterms:created>
  <dcterms:modified xsi:type="dcterms:W3CDTF">2021-03-10T11:07:56Z</dcterms:modified>
</cp:coreProperties>
</file>